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notesMasterIdLst>
    <p:notesMasterId r:id="rId13"/>
  </p:notesMasterIdLst>
  <p:sldIdLst>
    <p:sldId id="256" r:id="rId2"/>
    <p:sldId id="257" r:id="rId3"/>
    <p:sldId id="258" r:id="rId4"/>
    <p:sldId id="259" r:id="rId5"/>
    <p:sldId id="261" r:id="rId6"/>
    <p:sldId id="260"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626F2E-2715-1344-8B40-A0D084EF3642}" v="2" dt="2024-02-23T18:12:49.1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6"/>
  </p:normalViewPr>
  <p:slideViewPr>
    <p:cSldViewPr snapToGrid="0">
      <p:cViewPr>
        <p:scale>
          <a:sx n="118" d="100"/>
          <a:sy n="118" d="100"/>
        </p:scale>
        <p:origin x="360"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oudhri, Jacob" userId="2480717c-b00f-47b7-8e6a-a0eb82699da9" providerId="ADAL" clId="{04626F2E-2715-1344-8B40-A0D084EF3642}"/>
    <pc:docChg chg="custSel addSld modSld">
      <pc:chgData name="Choudhri, Jacob" userId="2480717c-b00f-47b7-8e6a-a0eb82699da9" providerId="ADAL" clId="{04626F2E-2715-1344-8B40-A0D084EF3642}" dt="2024-02-23T18:20:06.533" v="565"/>
      <pc:docMkLst>
        <pc:docMk/>
      </pc:docMkLst>
      <pc:sldChg chg="modSp mod">
        <pc:chgData name="Choudhri, Jacob" userId="2480717c-b00f-47b7-8e6a-a0eb82699da9" providerId="ADAL" clId="{04626F2E-2715-1344-8B40-A0D084EF3642}" dt="2024-02-23T18:12:02.105" v="127" actId="20577"/>
        <pc:sldMkLst>
          <pc:docMk/>
          <pc:sldMk cId="585239035" sldId="257"/>
        </pc:sldMkLst>
        <pc:spChg chg="mod">
          <ac:chgData name="Choudhri, Jacob" userId="2480717c-b00f-47b7-8e6a-a0eb82699da9" providerId="ADAL" clId="{04626F2E-2715-1344-8B40-A0D084EF3642}" dt="2024-02-23T18:12:02.105" v="127" actId="20577"/>
          <ac:spMkLst>
            <pc:docMk/>
            <pc:sldMk cId="585239035" sldId="257"/>
            <ac:spMk id="2" creationId="{093CD63A-3890-D3F0-002D-7E132DBF2202}"/>
          </ac:spMkLst>
        </pc:spChg>
        <pc:spChg chg="mod">
          <ac:chgData name="Choudhri, Jacob" userId="2480717c-b00f-47b7-8e6a-a0eb82699da9" providerId="ADAL" clId="{04626F2E-2715-1344-8B40-A0D084EF3642}" dt="2024-02-23T18:08:41.285" v="119" actId="20577"/>
          <ac:spMkLst>
            <pc:docMk/>
            <pc:sldMk cId="585239035" sldId="257"/>
            <ac:spMk id="3" creationId="{1E55D67F-F455-E813-E767-0586809D0612}"/>
          </ac:spMkLst>
        </pc:spChg>
      </pc:sldChg>
      <pc:sldChg chg="addSp delSp modSp new mod">
        <pc:chgData name="Choudhri, Jacob" userId="2480717c-b00f-47b7-8e6a-a0eb82699da9" providerId="ADAL" clId="{04626F2E-2715-1344-8B40-A0D084EF3642}" dt="2024-02-23T18:20:06.533" v="565"/>
        <pc:sldMkLst>
          <pc:docMk/>
          <pc:sldMk cId="2106869699" sldId="258"/>
        </pc:sldMkLst>
        <pc:spChg chg="mod">
          <ac:chgData name="Choudhri, Jacob" userId="2480717c-b00f-47b7-8e6a-a0eb82699da9" providerId="ADAL" clId="{04626F2E-2715-1344-8B40-A0D084EF3642}" dt="2024-02-23T18:13:05.321" v="211" actId="20577"/>
          <ac:spMkLst>
            <pc:docMk/>
            <pc:sldMk cId="2106869699" sldId="258"/>
            <ac:spMk id="2" creationId="{8D6DE040-E76F-2A78-51F4-4457DA3E04AA}"/>
          </ac:spMkLst>
        </pc:spChg>
        <pc:spChg chg="mod">
          <ac:chgData name="Choudhri, Jacob" userId="2480717c-b00f-47b7-8e6a-a0eb82699da9" providerId="ADAL" clId="{04626F2E-2715-1344-8B40-A0D084EF3642}" dt="2024-02-23T18:18:23.974" v="561" actId="20577"/>
          <ac:spMkLst>
            <pc:docMk/>
            <pc:sldMk cId="2106869699" sldId="258"/>
            <ac:spMk id="3" creationId="{271B6AEE-5089-928B-F3BD-EC1EDDF54489}"/>
          </ac:spMkLst>
        </pc:spChg>
        <pc:spChg chg="add del mod">
          <ac:chgData name="Choudhri, Jacob" userId="2480717c-b00f-47b7-8e6a-a0eb82699da9" providerId="ADAL" clId="{04626F2E-2715-1344-8B40-A0D084EF3642}" dt="2024-02-23T18:20:06.532" v="563"/>
          <ac:spMkLst>
            <pc:docMk/>
            <pc:sldMk cId="2106869699" sldId="258"/>
            <ac:spMk id="4" creationId="{FCA57780-DB14-62DA-680B-9892D173C728}"/>
          </ac:spMkLst>
        </pc:spChg>
        <pc:spChg chg="add del mod">
          <ac:chgData name="Choudhri, Jacob" userId="2480717c-b00f-47b7-8e6a-a0eb82699da9" providerId="ADAL" clId="{04626F2E-2715-1344-8B40-A0D084EF3642}" dt="2024-02-23T18:20:06.533" v="565"/>
          <ac:spMkLst>
            <pc:docMk/>
            <pc:sldMk cId="2106869699" sldId="258"/>
            <ac:spMk id="5" creationId="{38D854B4-E5F7-48BA-837E-122255032A25}"/>
          </ac:spMkLst>
        </pc:spChg>
      </pc:sldChg>
    </pc:docChg>
  </pc:docChgLst>
  <pc:docChgLst>
    <pc:chgData name="Choudhri, Jacob" userId="2480717c-b00f-47b7-8e6a-a0eb82699da9" providerId="ADAL" clId="{97321840-4E3C-0C46-99F9-61AC88FC7938}"/>
    <pc:docChg chg="custSel addSld modSld sldOrd">
      <pc:chgData name="Choudhri, Jacob" userId="2480717c-b00f-47b7-8e6a-a0eb82699da9" providerId="ADAL" clId="{97321840-4E3C-0C46-99F9-61AC88FC7938}" dt="2024-02-23T19:32:44.083" v="1344" actId="207"/>
      <pc:docMkLst>
        <pc:docMk/>
      </pc:docMkLst>
      <pc:sldChg chg="addSp modSp mod">
        <pc:chgData name="Choudhri, Jacob" userId="2480717c-b00f-47b7-8e6a-a0eb82699da9" providerId="ADAL" clId="{97321840-4E3C-0C46-99F9-61AC88FC7938}" dt="2024-02-23T19:11:17.047" v="783" actId="1076"/>
        <pc:sldMkLst>
          <pc:docMk/>
          <pc:sldMk cId="2106869699" sldId="258"/>
        </pc:sldMkLst>
        <pc:spChg chg="mod">
          <ac:chgData name="Choudhri, Jacob" userId="2480717c-b00f-47b7-8e6a-a0eb82699da9" providerId="ADAL" clId="{97321840-4E3C-0C46-99F9-61AC88FC7938}" dt="2024-02-23T18:50:53.487" v="202" actId="20577"/>
          <ac:spMkLst>
            <pc:docMk/>
            <pc:sldMk cId="2106869699" sldId="258"/>
            <ac:spMk id="3" creationId="{271B6AEE-5089-928B-F3BD-EC1EDDF54489}"/>
          </ac:spMkLst>
        </pc:spChg>
        <pc:picChg chg="add mod">
          <ac:chgData name="Choudhri, Jacob" userId="2480717c-b00f-47b7-8e6a-a0eb82699da9" providerId="ADAL" clId="{97321840-4E3C-0C46-99F9-61AC88FC7938}" dt="2024-02-23T19:11:17.047" v="783" actId="1076"/>
          <ac:picMkLst>
            <pc:docMk/>
            <pc:sldMk cId="2106869699" sldId="258"/>
            <ac:picMk id="1026" creationId="{13845234-5DCA-DE84-8B9B-C40B0F54CF0E}"/>
          </ac:picMkLst>
        </pc:picChg>
      </pc:sldChg>
      <pc:sldChg chg="addSp modSp new mod">
        <pc:chgData name="Choudhri, Jacob" userId="2480717c-b00f-47b7-8e6a-a0eb82699da9" providerId="ADAL" clId="{97321840-4E3C-0C46-99F9-61AC88FC7938}" dt="2024-02-23T19:12:02.866" v="788" actId="1076"/>
        <pc:sldMkLst>
          <pc:docMk/>
          <pc:sldMk cId="2579717116" sldId="259"/>
        </pc:sldMkLst>
        <pc:spChg chg="mod">
          <ac:chgData name="Choudhri, Jacob" userId="2480717c-b00f-47b7-8e6a-a0eb82699da9" providerId="ADAL" clId="{97321840-4E3C-0C46-99F9-61AC88FC7938}" dt="2024-02-23T18:51:01.003" v="212" actId="20577"/>
          <ac:spMkLst>
            <pc:docMk/>
            <pc:sldMk cId="2579717116" sldId="259"/>
            <ac:spMk id="2" creationId="{2FC404BC-7943-E5C2-2FDB-101198B9E147}"/>
          </ac:spMkLst>
        </pc:spChg>
        <pc:spChg chg="mod">
          <ac:chgData name="Choudhri, Jacob" userId="2480717c-b00f-47b7-8e6a-a0eb82699da9" providerId="ADAL" clId="{97321840-4E3C-0C46-99F9-61AC88FC7938}" dt="2024-02-23T19:10:08.101" v="779" actId="20577"/>
          <ac:spMkLst>
            <pc:docMk/>
            <pc:sldMk cId="2579717116" sldId="259"/>
            <ac:spMk id="3" creationId="{EA154C01-E600-7BDE-44D0-54833BB601CD}"/>
          </ac:spMkLst>
        </pc:spChg>
        <pc:picChg chg="add mod">
          <ac:chgData name="Choudhri, Jacob" userId="2480717c-b00f-47b7-8e6a-a0eb82699da9" providerId="ADAL" clId="{97321840-4E3C-0C46-99F9-61AC88FC7938}" dt="2024-02-23T19:12:02.866" v="788" actId="1076"/>
          <ac:picMkLst>
            <pc:docMk/>
            <pc:sldMk cId="2579717116" sldId="259"/>
            <ac:picMk id="2050" creationId="{21661D38-B074-3D96-DFAA-21CC2D800476}"/>
          </ac:picMkLst>
        </pc:picChg>
      </pc:sldChg>
      <pc:sldChg chg="addSp delSp modSp new mod">
        <pc:chgData name="Choudhri, Jacob" userId="2480717c-b00f-47b7-8e6a-a0eb82699da9" providerId="ADAL" clId="{97321840-4E3C-0C46-99F9-61AC88FC7938}" dt="2024-02-23T19:02:28.553" v="727" actId="1076"/>
        <pc:sldMkLst>
          <pc:docMk/>
          <pc:sldMk cId="2579141765" sldId="260"/>
        </pc:sldMkLst>
        <pc:spChg chg="mod">
          <ac:chgData name="Choudhri, Jacob" userId="2480717c-b00f-47b7-8e6a-a0eb82699da9" providerId="ADAL" clId="{97321840-4E3C-0C46-99F9-61AC88FC7938}" dt="2024-02-23T19:02:10.521" v="721" actId="1076"/>
          <ac:spMkLst>
            <pc:docMk/>
            <pc:sldMk cId="2579141765" sldId="260"/>
            <ac:spMk id="2" creationId="{496D8640-B2E8-5173-7B0E-EAC4184A4BA8}"/>
          </ac:spMkLst>
        </pc:spChg>
        <pc:spChg chg="del">
          <ac:chgData name="Choudhri, Jacob" userId="2480717c-b00f-47b7-8e6a-a0eb82699da9" providerId="ADAL" clId="{97321840-4E3C-0C46-99F9-61AC88FC7938}" dt="2024-02-23T19:01:33.879" v="713"/>
          <ac:spMkLst>
            <pc:docMk/>
            <pc:sldMk cId="2579141765" sldId="260"/>
            <ac:spMk id="3" creationId="{4D5E213E-120B-223D-3C79-B4E397FD9556}"/>
          </ac:spMkLst>
        </pc:spChg>
        <pc:picChg chg="add mod">
          <ac:chgData name="Choudhri, Jacob" userId="2480717c-b00f-47b7-8e6a-a0eb82699da9" providerId="ADAL" clId="{97321840-4E3C-0C46-99F9-61AC88FC7938}" dt="2024-02-23T19:02:24.643" v="726" actId="1076"/>
          <ac:picMkLst>
            <pc:docMk/>
            <pc:sldMk cId="2579141765" sldId="260"/>
            <ac:picMk id="5" creationId="{7499D1B0-8850-A3E0-C154-9A4AF34DDADD}"/>
          </ac:picMkLst>
        </pc:picChg>
        <pc:picChg chg="add mod">
          <ac:chgData name="Choudhri, Jacob" userId="2480717c-b00f-47b7-8e6a-a0eb82699da9" providerId="ADAL" clId="{97321840-4E3C-0C46-99F9-61AC88FC7938}" dt="2024-02-23T19:02:28.553" v="727" actId="1076"/>
          <ac:picMkLst>
            <pc:docMk/>
            <pc:sldMk cId="2579141765" sldId="260"/>
            <ac:picMk id="7" creationId="{CD2F23D1-4E94-DDDD-3D83-E35D15338E62}"/>
          </ac:picMkLst>
        </pc:picChg>
      </pc:sldChg>
      <pc:sldChg chg="addSp delSp modSp new mod ord">
        <pc:chgData name="Choudhri, Jacob" userId="2480717c-b00f-47b7-8e6a-a0eb82699da9" providerId="ADAL" clId="{97321840-4E3C-0C46-99F9-61AC88FC7938}" dt="2024-02-23T19:03:58.177" v="777" actId="1076"/>
        <pc:sldMkLst>
          <pc:docMk/>
          <pc:sldMk cId="88554665" sldId="261"/>
        </pc:sldMkLst>
        <pc:spChg chg="mod">
          <ac:chgData name="Choudhri, Jacob" userId="2480717c-b00f-47b7-8e6a-a0eb82699da9" providerId="ADAL" clId="{97321840-4E3C-0C46-99F9-61AC88FC7938}" dt="2024-02-23T19:03:01.883" v="762" actId="14100"/>
          <ac:spMkLst>
            <pc:docMk/>
            <pc:sldMk cId="88554665" sldId="261"/>
            <ac:spMk id="2" creationId="{BA6BB94B-540D-41BD-D0A6-C7624CA5A6AE}"/>
          </ac:spMkLst>
        </pc:spChg>
        <pc:spChg chg="del">
          <ac:chgData name="Choudhri, Jacob" userId="2480717c-b00f-47b7-8e6a-a0eb82699da9" providerId="ADAL" clId="{97321840-4E3C-0C46-99F9-61AC88FC7938}" dt="2024-02-23T19:03:12.536" v="763"/>
          <ac:spMkLst>
            <pc:docMk/>
            <pc:sldMk cId="88554665" sldId="261"/>
            <ac:spMk id="3" creationId="{0BF9263C-0383-253E-B6B5-28B1787E14A2}"/>
          </ac:spMkLst>
        </pc:spChg>
        <pc:picChg chg="add mod">
          <ac:chgData name="Choudhri, Jacob" userId="2480717c-b00f-47b7-8e6a-a0eb82699da9" providerId="ADAL" clId="{97321840-4E3C-0C46-99F9-61AC88FC7938}" dt="2024-02-23T19:03:53.516" v="776" actId="207"/>
          <ac:picMkLst>
            <pc:docMk/>
            <pc:sldMk cId="88554665" sldId="261"/>
            <ac:picMk id="5" creationId="{0D83E0C3-46E5-38C4-A044-C4EE0DC65A86}"/>
          </ac:picMkLst>
        </pc:picChg>
        <pc:picChg chg="add mod">
          <ac:chgData name="Choudhri, Jacob" userId="2480717c-b00f-47b7-8e6a-a0eb82699da9" providerId="ADAL" clId="{97321840-4E3C-0C46-99F9-61AC88FC7938}" dt="2024-02-23T19:03:58.177" v="777" actId="1076"/>
          <ac:picMkLst>
            <pc:docMk/>
            <pc:sldMk cId="88554665" sldId="261"/>
            <ac:picMk id="7" creationId="{85A2DC98-7E21-1DA7-A891-1D14877E7A72}"/>
          </ac:picMkLst>
        </pc:picChg>
      </pc:sldChg>
      <pc:sldChg chg="addSp delSp modSp new mod">
        <pc:chgData name="Choudhri, Jacob" userId="2480717c-b00f-47b7-8e6a-a0eb82699da9" providerId="ADAL" clId="{97321840-4E3C-0C46-99F9-61AC88FC7938}" dt="2024-02-23T19:16:01.346" v="847" actId="1076"/>
        <pc:sldMkLst>
          <pc:docMk/>
          <pc:sldMk cId="2196063588" sldId="262"/>
        </pc:sldMkLst>
        <pc:spChg chg="mod">
          <ac:chgData name="Choudhri, Jacob" userId="2480717c-b00f-47b7-8e6a-a0eb82699da9" providerId="ADAL" clId="{97321840-4E3C-0C46-99F9-61AC88FC7938}" dt="2024-02-23T19:12:30.922" v="837" actId="20577"/>
          <ac:spMkLst>
            <pc:docMk/>
            <pc:sldMk cId="2196063588" sldId="262"/>
            <ac:spMk id="2" creationId="{71396F16-99F9-C2DD-1159-FC6CC0334DC1}"/>
          </ac:spMkLst>
        </pc:spChg>
        <pc:spChg chg="del">
          <ac:chgData name="Choudhri, Jacob" userId="2480717c-b00f-47b7-8e6a-a0eb82699da9" providerId="ADAL" clId="{97321840-4E3C-0C46-99F9-61AC88FC7938}" dt="2024-02-23T19:15:08.107" v="838"/>
          <ac:spMkLst>
            <pc:docMk/>
            <pc:sldMk cId="2196063588" sldId="262"/>
            <ac:spMk id="3" creationId="{23092878-F23F-A023-D86A-F9DB2193DB00}"/>
          </ac:spMkLst>
        </pc:spChg>
        <pc:picChg chg="add mod">
          <ac:chgData name="Choudhri, Jacob" userId="2480717c-b00f-47b7-8e6a-a0eb82699da9" providerId="ADAL" clId="{97321840-4E3C-0C46-99F9-61AC88FC7938}" dt="2024-02-23T19:16:01.346" v="847" actId="1076"/>
          <ac:picMkLst>
            <pc:docMk/>
            <pc:sldMk cId="2196063588" sldId="262"/>
            <ac:picMk id="5" creationId="{4360E469-6CD7-866B-D936-7A16DD32347E}"/>
          </ac:picMkLst>
        </pc:picChg>
      </pc:sldChg>
      <pc:sldChg chg="addSp delSp modSp new mod">
        <pc:chgData name="Choudhri, Jacob" userId="2480717c-b00f-47b7-8e6a-a0eb82699da9" providerId="ADAL" clId="{97321840-4E3C-0C46-99F9-61AC88FC7938}" dt="2024-02-23T19:18:07.650" v="889" actId="1076"/>
        <pc:sldMkLst>
          <pc:docMk/>
          <pc:sldMk cId="3450547513" sldId="263"/>
        </pc:sldMkLst>
        <pc:spChg chg="mod">
          <ac:chgData name="Choudhri, Jacob" userId="2480717c-b00f-47b7-8e6a-a0eb82699da9" providerId="ADAL" clId="{97321840-4E3C-0C46-99F9-61AC88FC7938}" dt="2024-02-23T19:17:19.758" v="884" actId="122"/>
          <ac:spMkLst>
            <pc:docMk/>
            <pc:sldMk cId="3450547513" sldId="263"/>
            <ac:spMk id="2" creationId="{B5B7BA0B-87C7-7004-BDE8-1715E104E329}"/>
          </ac:spMkLst>
        </pc:spChg>
        <pc:spChg chg="del">
          <ac:chgData name="Choudhri, Jacob" userId="2480717c-b00f-47b7-8e6a-a0eb82699da9" providerId="ADAL" clId="{97321840-4E3C-0C46-99F9-61AC88FC7938}" dt="2024-02-23T19:17:27.064" v="885"/>
          <ac:spMkLst>
            <pc:docMk/>
            <pc:sldMk cId="3450547513" sldId="263"/>
            <ac:spMk id="3" creationId="{666674D4-8757-0CE0-669A-B9D42B791C87}"/>
          </ac:spMkLst>
        </pc:spChg>
        <pc:picChg chg="add mod">
          <ac:chgData name="Choudhri, Jacob" userId="2480717c-b00f-47b7-8e6a-a0eb82699da9" providerId="ADAL" clId="{97321840-4E3C-0C46-99F9-61AC88FC7938}" dt="2024-02-23T19:18:07.650" v="889" actId="1076"/>
          <ac:picMkLst>
            <pc:docMk/>
            <pc:sldMk cId="3450547513" sldId="263"/>
            <ac:picMk id="5" creationId="{30B7E377-F52E-1A60-6080-02B2535C02E9}"/>
          </ac:picMkLst>
        </pc:picChg>
      </pc:sldChg>
      <pc:sldChg chg="addSp delSp modSp new mod">
        <pc:chgData name="Choudhri, Jacob" userId="2480717c-b00f-47b7-8e6a-a0eb82699da9" providerId="ADAL" clId="{97321840-4E3C-0C46-99F9-61AC88FC7938}" dt="2024-02-23T19:19:18.632" v="927" actId="1076"/>
        <pc:sldMkLst>
          <pc:docMk/>
          <pc:sldMk cId="3310621987" sldId="264"/>
        </pc:sldMkLst>
        <pc:spChg chg="mod">
          <ac:chgData name="Choudhri, Jacob" userId="2480717c-b00f-47b7-8e6a-a0eb82699da9" providerId="ADAL" clId="{97321840-4E3C-0C46-99F9-61AC88FC7938}" dt="2024-02-23T19:18:46.686" v="918" actId="122"/>
          <ac:spMkLst>
            <pc:docMk/>
            <pc:sldMk cId="3310621987" sldId="264"/>
            <ac:spMk id="2" creationId="{C1351BF4-DCA8-8A50-AFE8-14057A1047FE}"/>
          </ac:spMkLst>
        </pc:spChg>
        <pc:spChg chg="del">
          <ac:chgData name="Choudhri, Jacob" userId="2480717c-b00f-47b7-8e6a-a0eb82699da9" providerId="ADAL" clId="{97321840-4E3C-0C46-99F9-61AC88FC7938}" dt="2024-02-23T19:18:53.766" v="919"/>
          <ac:spMkLst>
            <pc:docMk/>
            <pc:sldMk cId="3310621987" sldId="264"/>
            <ac:spMk id="3" creationId="{3FDBB4BD-6A7D-D9A7-D0D2-4A9E7DBB1B7F}"/>
          </ac:spMkLst>
        </pc:spChg>
        <pc:picChg chg="add mod">
          <ac:chgData name="Choudhri, Jacob" userId="2480717c-b00f-47b7-8e6a-a0eb82699da9" providerId="ADAL" clId="{97321840-4E3C-0C46-99F9-61AC88FC7938}" dt="2024-02-23T19:19:18.632" v="927" actId="1076"/>
          <ac:picMkLst>
            <pc:docMk/>
            <pc:sldMk cId="3310621987" sldId="264"/>
            <ac:picMk id="5" creationId="{706F99C7-FA88-A815-F98B-ED3C74AC5D8A}"/>
          </ac:picMkLst>
        </pc:picChg>
      </pc:sldChg>
      <pc:sldChg chg="modSp new mod">
        <pc:chgData name="Choudhri, Jacob" userId="2480717c-b00f-47b7-8e6a-a0eb82699da9" providerId="ADAL" clId="{97321840-4E3C-0C46-99F9-61AC88FC7938}" dt="2024-02-23T19:24:20.350" v="1144" actId="20577"/>
        <pc:sldMkLst>
          <pc:docMk/>
          <pc:sldMk cId="2333605776" sldId="265"/>
        </pc:sldMkLst>
        <pc:spChg chg="mod">
          <ac:chgData name="Choudhri, Jacob" userId="2480717c-b00f-47b7-8e6a-a0eb82699da9" providerId="ADAL" clId="{97321840-4E3C-0C46-99F9-61AC88FC7938}" dt="2024-02-23T19:21:28.662" v="959" actId="14100"/>
          <ac:spMkLst>
            <pc:docMk/>
            <pc:sldMk cId="2333605776" sldId="265"/>
            <ac:spMk id="2" creationId="{62940582-4475-8EA3-9C14-4FC45691CC24}"/>
          </ac:spMkLst>
        </pc:spChg>
        <pc:spChg chg="mod">
          <ac:chgData name="Choudhri, Jacob" userId="2480717c-b00f-47b7-8e6a-a0eb82699da9" providerId="ADAL" clId="{97321840-4E3C-0C46-99F9-61AC88FC7938}" dt="2024-02-23T19:24:20.350" v="1144" actId="20577"/>
          <ac:spMkLst>
            <pc:docMk/>
            <pc:sldMk cId="2333605776" sldId="265"/>
            <ac:spMk id="3" creationId="{09A302B7-3806-0704-3B29-57A116EF95F6}"/>
          </ac:spMkLst>
        </pc:spChg>
      </pc:sldChg>
      <pc:sldChg chg="addSp delSp modSp new mod modClrScheme chgLayout">
        <pc:chgData name="Choudhri, Jacob" userId="2480717c-b00f-47b7-8e6a-a0eb82699da9" providerId="ADAL" clId="{97321840-4E3C-0C46-99F9-61AC88FC7938}" dt="2024-02-23T19:32:44.083" v="1344" actId="207"/>
        <pc:sldMkLst>
          <pc:docMk/>
          <pc:sldMk cId="4006602360" sldId="266"/>
        </pc:sldMkLst>
        <pc:spChg chg="del">
          <ac:chgData name="Choudhri, Jacob" userId="2480717c-b00f-47b7-8e6a-a0eb82699da9" providerId="ADAL" clId="{97321840-4E3C-0C46-99F9-61AC88FC7938}" dt="2024-02-23T19:26:41.580" v="1146"/>
          <ac:spMkLst>
            <pc:docMk/>
            <pc:sldMk cId="4006602360" sldId="266"/>
            <ac:spMk id="2" creationId="{4FC3DEE4-6FA5-48A6-0741-AFD4C10D5003}"/>
          </ac:spMkLst>
        </pc:spChg>
        <pc:spChg chg="del">
          <ac:chgData name="Choudhri, Jacob" userId="2480717c-b00f-47b7-8e6a-a0eb82699da9" providerId="ADAL" clId="{97321840-4E3C-0C46-99F9-61AC88FC7938}" dt="2024-02-23T19:26:41.580" v="1146"/>
          <ac:spMkLst>
            <pc:docMk/>
            <pc:sldMk cId="4006602360" sldId="266"/>
            <ac:spMk id="3" creationId="{934FF7A4-06BC-9D28-4B78-627E6438014A}"/>
          </ac:spMkLst>
        </pc:spChg>
        <pc:spChg chg="add del mod">
          <ac:chgData name="Choudhri, Jacob" userId="2480717c-b00f-47b7-8e6a-a0eb82699da9" providerId="ADAL" clId="{97321840-4E3C-0C46-99F9-61AC88FC7938}" dt="2024-02-23T19:26:45.879" v="1147" actId="478"/>
          <ac:spMkLst>
            <pc:docMk/>
            <pc:sldMk cId="4006602360" sldId="266"/>
            <ac:spMk id="5" creationId="{FB5C35ED-DB5D-09FA-F20B-CEE67C8B3459}"/>
          </ac:spMkLst>
        </pc:spChg>
        <pc:spChg chg="add del mod">
          <ac:chgData name="Choudhri, Jacob" userId="2480717c-b00f-47b7-8e6a-a0eb82699da9" providerId="ADAL" clId="{97321840-4E3C-0C46-99F9-61AC88FC7938}" dt="2024-02-23T19:27:09.657" v="1148"/>
          <ac:spMkLst>
            <pc:docMk/>
            <pc:sldMk cId="4006602360" sldId="266"/>
            <ac:spMk id="6" creationId="{989FBC47-D7C8-D235-FE43-F672DA287DDF}"/>
          </ac:spMkLst>
        </pc:spChg>
        <pc:spChg chg="add del mod">
          <ac:chgData name="Choudhri, Jacob" userId="2480717c-b00f-47b7-8e6a-a0eb82699da9" providerId="ADAL" clId="{97321840-4E3C-0C46-99F9-61AC88FC7938}" dt="2024-02-23T19:27:09.657" v="1148"/>
          <ac:spMkLst>
            <pc:docMk/>
            <pc:sldMk cId="4006602360" sldId="266"/>
            <ac:spMk id="7" creationId="{5166DCCE-E4A6-A974-7AE3-546F1107BAFA}"/>
          </ac:spMkLst>
        </pc:spChg>
        <pc:spChg chg="add del mod">
          <ac:chgData name="Choudhri, Jacob" userId="2480717c-b00f-47b7-8e6a-a0eb82699da9" providerId="ADAL" clId="{97321840-4E3C-0C46-99F9-61AC88FC7938}" dt="2024-02-23T19:27:11.269" v="1149" actId="478"/>
          <ac:spMkLst>
            <pc:docMk/>
            <pc:sldMk cId="4006602360" sldId="266"/>
            <ac:spMk id="9" creationId="{DE36796F-EA0B-3A75-9F4E-7CEC58AB71DD}"/>
          </ac:spMkLst>
        </pc:spChg>
        <pc:spChg chg="add del mod ord">
          <ac:chgData name="Choudhri, Jacob" userId="2480717c-b00f-47b7-8e6a-a0eb82699da9" providerId="ADAL" clId="{97321840-4E3C-0C46-99F9-61AC88FC7938}" dt="2024-02-23T19:28:54.266" v="1203" actId="700"/>
          <ac:spMkLst>
            <pc:docMk/>
            <pc:sldMk cId="4006602360" sldId="266"/>
            <ac:spMk id="10" creationId="{74FD77E1-4EFF-5FB7-3B91-831CFB36F188}"/>
          </ac:spMkLst>
        </pc:spChg>
        <pc:spChg chg="add mod ord">
          <ac:chgData name="Choudhri, Jacob" userId="2480717c-b00f-47b7-8e6a-a0eb82699da9" providerId="ADAL" clId="{97321840-4E3C-0C46-99F9-61AC88FC7938}" dt="2024-02-23T19:28:54.266" v="1203" actId="700"/>
          <ac:spMkLst>
            <pc:docMk/>
            <pc:sldMk cId="4006602360" sldId="266"/>
            <ac:spMk id="11" creationId="{8E4166FA-DB49-1356-A28E-DDCDD7F96B4D}"/>
          </ac:spMkLst>
        </pc:spChg>
        <pc:spChg chg="add mod ord">
          <ac:chgData name="Choudhri, Jacob" userId="2480717c-b00f-47b7-8e6a-a0eb82699da9" providerId="ADAL" clId="{97321840-4E3C-0C46-99F9-61AC88FC7938}" dt="2024-02-23T19:32:28.899" v="1340" actId="27636"/>
          <ac:spMkLst>
            <pc:docMk/>
            <pc:sldMk cId="4006602360" sldId="266"/>
            <ac:spMk id="12" creationId="{F31647B6-5811-A4DE-6D6C-4CD5DB8B3F88}"/>
          </ac:spMkLst>
        </pc:spChg>
        <pc:spChg chg="add mod ord">
          <ac:chgData name="Choudhri, Jacob" userId="2480717c-b00f-47b7-8e6a-a0eb82699da9" providerId="ADAL" clId="{97321840-4E3C-0C46-99F9-61AC88FC7938}" dt="2024-02-23T19:32:44.083" v="1344" actId="207"/>
          <ac:spMkLst>
            <pc:docMk/>
            <pc:sldMk cId="4006602360" sldId="266"/>
            <ac:spMk id="13" creationId="{961DAE81-DEFA-DD16-842A-D110F23D5F74}"/>
          </ac:spMkLst>
        </pc:spChg>
        <pc:graphicFrameChg chg="add del mod">
          <ac:chgData name="Choudhri, Jacob" userId="2480717c-b00f-47b7-8e6a-a0eb82699da9" providerId="ADAL" clId="{97321840-4E3C-0C46-99F9-61AC88FC7938}" dt="2024-02-23T19:26:45.879" v="1147" actId="478"/>
          <ac:graphicFrameMkLst>
            <pc:docMk/>
            <pc:sldMk cId="4006602360" sldId="266"/>
            <ac:graphicFrameMk id="4" creationId="{CA0DF2A6-E14F-828C-C05C-5B9C653F22CA}"/>
          </ac:graphicFrameMkLst>
        </pc:graphicFrameChg>
        <pc:graphicFrameChg chg="add del mod">
          <ac:chgData name="Choudhri, Jacob" userId="2480717c-b00f-47b7-8e6a-a0eb82699da9" providerId="ADAL" clId="{97321840-4E3C-0C46-99F9-61AC88FC7938}" dt="2024-02-23T19:27:11.269" v="1149" actId="478"/>
          <ac:graphicFrameMkLst>
            <pc:docMk/>
            <pc:sldMk cId="4006602360" sldId="266"/>
            <ac:graphicFrameMk id="8" creationId="{1397AB47-5833-1B19-21C3-71F751A36E24}"/>
          </ac:graphicFrameMkLst>
        </pc:graphicFrameChg>
      </pc:sldChg>
    </pc:docChg>
  </pc:docChgLst>
</pc:chgInfo>
</file>

<file path=ppt/media/image1.jpe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F1D51C-4165-BF47-9682-FCC63A95B1BE}" type="datetimeFigureOut">
              <a:rPr lang="en-US" smtClean="0"/>
              <a:t>2/23/24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5C6542-BA73-F245-97A6-75A0E58320CF}" type="slidenum">
              <a:rPr lang="en-US" smtClean="0"/>
              <a:t>‹#›</a:t>
            </a:fld>
            <a:endParaRPr lang="en-US"/>
          </a:p>
        </p:txBody>
      </p:sp>
    </p:spTree>
    <p:extLst>
      <p:ext uri="{BB962C8B-B14F-4D97-AF65-F5344CB8AC3E}">
        <p14:creationId xmlns:p14="http://schemas.microsoft.com/office/powerpoint/2010/main" val="2105974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5C6542-BA73-F245-97A6-75A0E58320CF}" type="slidenum">
              <a:rPr lang="en-US" smtClean="0"/>
              <a:t>4</a:t>
            </a:fld>
            <a:endParaRPr lang="en-US"/>
          </a:p>
        </p:txBody>
      </p:sp>
    </p:spTree>
    <p:extLst>
      <p:ext uri="{BB962C8B-B14F-4D97-AF65-F5344CB8AC3E}">
        <p14:creationId xmlns:p14="http://schemas.microsoft.com/office/powerpoint/2010/main" val="3310507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Friday, February 23,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523194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Friday, February 23,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596858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Friday, February 23,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928308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Friday, February 23,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796186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Friday, February 23,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118076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Friday, February 23,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1409516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Friday, February 23, 2024</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158470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Friday, February 23, 2024</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020813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Friday, February 23, 2024</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3448729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Friday, February 23,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0352314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Friday, February 23,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66609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Friday, February 23, 2024</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65697809"/>
      </p:ext>
    </p:extLst>
  </p:cSld>
  <p:clrMap bg1="dk1" tx1="lt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11" r:id="rId6"/>
    <p:sldLayoutId id="2147483706" r:id="rId7"/>
    <p:sldLayoutId id="2147483707" r:id="rId8"/>
    <p:sldLayoutId id="2147483708" r:id="rId9"/>
    <p:sldLayoutId id="2147483710" r:id="rId10"/>
    <p:sldLayoutId id="2147483709" r:id="rId11"/>
  </p:sldLayoutIdLst>
  <p:hf sldNum="0" hdr="0" ftr="0" dt="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2DFF2D-EA41-4CBE-9659-C2917E488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35E154-01A6-9064-6C4B-10E94C31A1F8}"/>
              </a:ext>
            </a:extLst>
          </p:cNvPr>
          <p:cNvSpPr>
            <a:spLocks noGrp="1"/>
          </p:cNvSpPr>
          <p:nvPr>
            <p:ph type="ctrTitle"/>
          </p:nvPr>
        </p:nvSpPr>
        <p:spPr>
          <a:xfrm>
            <a:off x="720000" y="720000"/>
            <a:ext cx="5015638" cy="2804400"/>
          </a:xfrm>
        </p:spPr>
        <p:txBody>
          <a:bodyPr>
            <a:normAutofit/>
          </a:bodyPr>
          <a:lstStyle/>
          <a:p>
            <a:r>
              <a:rPr lang="en-US"/>
              <a:t>Are NBA players getting worse?</a:t>
            </a:r>
            <a:endParaRPr lang="en-US" dirty="0"/>
          </a:p>
        </p:txBody>
      </p:sp>
      <p:sp>
        <p:nvSpPr>
          <p:cNvPr id="3" name="Subtitle 2">
            <a:extLst>
              <a:ext uri="{FF2B5EF4-FFF2-40B4-BE49-F238E27FC236}">
                <a16:creationId xmlns:a16="http://schemas.microsoft.com/office/drawing/2014/main" id="{D023823F-F8D5-C12D-63FC-B7FDAE24E68C}"/>
              </a:ext>
            </a:extLst>
          </p:cNvPr>
          <p:cNvSpPr>
            <a:spLocks noGrp="1"/>
          </p:cNvSpPr>
          <p:nvPr>
            <p:ph type="subTitle" idx="1"/>
          </p:nvPr>
        </p:nvSpPr>
        <p:spPr>
          <a:xfrm>
            <a:off x="720000" y="3830399"/>
            <a:ext cx="5015638" cy="1936800"/>
          </a:xfrm>
        </p:spPr>
        <p:txBody>
          <a:bodyPr>
            <a:normAutofit/>
          </a:bodyPr>
          <a:lstStyle/>
          <a:p>
            <a:r>
              <a:rPr lang="en-US" dirty="0"/>
              <a:t>Jacob </a:t>
            </a:r>
            <a:r>
              <a:rPr lang="en-US" dirty="0" err="1"/>
              <a:t>Choudhri</a:t>
            </a:r>
            <a:endParaRPr lang="en-US" dirty="0"/>
          </a:p>
        </p:txBody>
      </p:sp>
      <p:pic>
        <p:nvPicPr>
          <p:cNvPr id="4" name="Picture 3">
            <a:extLst>
              <a:ext uri="{FF2B5EF4-FFF2-40B4-BE49-F238E27FC236}">
                <a16:creationId xmlns:a16="http://schemas.microsoft.com/office/drawing/2014/main" id="{9A83CA36-DD51-4799-AB74-374E092D0F80}"/>
              </a:ext>
            </a:extLst>
          </p:cNvPr>
          <p:cNvPicPr>
            <a:picLocks noChangeAspect="1"/>
          </p:cNvPicPr>
          <p:nvPr/>
        </p:nvPicPr>
        <p:blipFill rotWithShape="1">
          <a:blip r:embed="rId2"/>
          <a:srcRect l="24676" r="17522" b="1"/>
          <a:stretch/>
        </p:blipFill>
        <p:spPr>
          <a:xfrm>
            <a:off x="6529067" y="10"/>
            <a:ext cx="5662935" cy="6857990"/>
          </a:xfrm>
          <a:custGeom>
            <a:avLst/>
            <a:gdLst/>
            <a:ahLst/>
            <a:cxnLst/>
            <a:rect l="l" t="t" r="r" b="b"/>
            <a:pathLst>
              <a:path w="5662935" h="6858000">
                <a:moveTo>
                  <a:pt x="598332" y="0"/>
                </a:moveTo>
                <a:lnTo>
                  <a:pt x="5662935" y="0"/>
                </a:lnTo>
                <a:lnTo>
                  <a:pt x="5662935" y="6858000"/>
                </a:lnTo>
                <a:lnTo>
                  <a:pt x="0" y="6858000"/>
                </a:lnTo>
                <a:lnTo>
                  <a:pt x="78957" y="6777438"/>
                </a:lnTo>
                <a:cubicBezTo>
                  <a:pt x="291624" y="6544265"/>
                  <a:pt x="490445" y="6275955"/>
                  <a:pt x="672224" y="5969316"/>
                </a:cubicBezTo>
                <a:cubicBezTo>
                  <a:pt x="914597" y="5515036"/>
                  <a:pt x="1066080" y="5030470"/>
                  <a:pt x="1217563" y="4515619"/>
                </a:cubicBezTo>
                <a:cubicBezTo>
                  <a:pt x="1338748" y="3970483"/>
                  <a:pt x="1399341" y="3516203"/>
                  <a:pt x="1399341" y="3061922"/>
                </a:cubicBezTo>
                <a:cubicBezTo>
                  <a:pt x="1399341" y="1948936"/>
                  <a:pt x="1190580" y="1021447"/>
                  <a:pt x="773055" y="279455"/>
                </a:cubicBezTo>
                <a:close/>
              </a:path>
            </a:pathLst>
          </a:custGeom>
        </p:spPr>
      </p:pic>
    </p:spTree>
    <p:extLst>
      <p:ext uri="{BB962C8B-B14F-4D97-AF65-F5344CB8AC3E}">
        <p14:creationId xmlns:p14="http://schemas.microsoft.com/office/powerpoint/2010/main" val="1639701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40582-4475-8EA3-9C14-4FC45691CC24}"/>
              </a:ext>
            </a:extLst>
          </p:cNvPr>
          <p:cNvSpPr>
            <a:spLocks noGrp="1"/>
          </p:cNvSpPr>
          <p:nvPr>
            <p:ph type="title"/>
          </p:nvPr>
        </p:nvSpPr>
        <p:spPr>
          <a:xfrm>
            <a:off x="720000" y="619200"/>
            <a:ext cx="10728322" cy="643543"/>
          </a:xfrm>
        </p:spPr>
        <p:txBody>
          <a:bodyPr/>
          <a:lstStyle/>
          <a:p>
            <a:r>
              <a:rPr lang="en-US" dirty="0"/>
              <a:t>Implications for stakeholders</a:t>
            </a:r>
          </a:p>
        </p:txBody>
      </p:sp>
      <p:sp>
        <p:nvSpPr>
          <p:cNvPr id="3" name="Content Placeholder 2">
            <a:extLst>
              <a:ext uri="{FF2B5EF4-FFF2-40B4-BE49-F238E27FC236}">
                <a16:creationId xmlns:a16="http://schemas.microsoft.com/office/drawing/2014/main" id="{09A302B7-3806-0704-3B29-57A116EF95F6}"/>
              </a:ext>
            </a:extLst>
          </p:cNvPr>
          <p:cNvSpPr>
            <a:spLocks noGrp="1"/>
          </p:cNvSpPr>
          <p:nvPr>
            <p:ph idx="1"/>
          </p:nvPr>
        </p:nvSpPr>
        <p:spPr>
          <a:xfrm>
            <a:off x="720000" y="1262744"/>
            <a:ext cx="10728325" cy="4976056"/>
          </a:xfrm>
        </p:spPr>
        <p:txBody>
          <a:bodyPr>
            <a:normAutofit/>
          </a:bodyPr>
          <a:lstStyle/>
          <a:p>
            <a:pPr algn="l">
              <a:buFont typeface="+mj-lt"/>
              <a:buAutoNum type="arabicPeriod"/>
            </a:pPr>
            <a:r>
              <a:rPr lang="en-US" b="1" i="0" dirty="0">
                <a:solidFill>
                  <a:schemeClr val="tx1"/>
                </a:solidFill>
                <a:effectLst/>
                <a:latin typeface="Söhne"/>
              </a:rPr>
              <a:t>Team Management:</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Identify player performance trends over different eras.</a:t>
            </a:r>
          </a:p>
          <a:p>
            <a:pPr marL="742950" lvl="1" indent="-285750" algn="l">
              <a:buFont typeface="+mj-lt"/>
              <a:buAutoNum type="arabicPeriod"/>
            </a:pPr>
            <a:r>
              <a:rPr lang="en-US" b="0" i="0" dirty="0">
                <a:solidFill>
                  <a:schemeClr val="tx1"/>
                </a:solidFill>
                <a:effectLst/>
                <a:latin typeface="Söhne"/>
              </a:rPr>
              <a:t>Optimize team strategies based on historical playstyle changes.</a:t>
            </a:r>
          </a:p>
          <a:p>
            <a:pPr marL="742950" lvl="1" indent="-285750" algn="l">
              <a:buFont typeface="+mj-lt"/>
              <a:buAutoNum type="arabicPeriod"/>
            </a:pPr>
            <a:r>
              <a:rPr lang="en-US" b="0" i="0" dirty="0">
                <a:solidFill>
                  <a:schemeClr val="tx1"/>
                </a:solidFill>
                <a:effectLst/>
                <a:latin typeface="Söhne"/>
              </a:rPr>
              <a:t>Make informed decisions on position-specific training.</a:t>
            </a:r>
          </a:p>
          <a:p>
            <a:pPr algn="l">
              <a:buFont typeface="+mj-lt"/>
              <a:buAutoNum type="arabicPeriod"/>
            </a:pPr>
            <a:r>
              <a:rPr lang="en-US" b="1" i="0" dirty="0">
                <a:solidFill>
                  <a:schemeClr val="tx1"/>
                </a:solidFill>
                <a:effectLst/>
                <a:latin typeface="Söhne"/>
              </a:rPr>
              <a:t>Analytics:</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Identify correlations between player statistics for more targeted analysis.</a:t>
            </a:r>
          </a:p>
          <a:p>
            <a:pPr marL="742950" lvl="1" indent="-285750" algn="l">
              <a:buFont typeface="+mj-lt"/>
              <a:buAutoNum type="arabicPeriod"/>
            </a:pPr>
            <a:r>
              <a:rPr lang="en-US" b="0" i="0" dirty="0">
                <a:solidFill>
                  <a:schemeClr val="tx1"/>
                </a:solidFill>
                <a:effectLst/>
                <a:latin typeface="Söhne"/>
              </a:rPr>
              <a:t>Improve predictive modeling for player performance.</a:t>
            </a:r>
          </a:p>
          <a:p>
            <a:pPr marL="742950" lvl="1" indent="-285750" algn="l">
              <a:buFont typeface="+mj-lt"/>
              <a:buAutoNum type="arabicPeriod"/>
            </a:pPr>
            <a:r>
              <a:rPr lang="en-US" b="0" i="0" dirty="0">
                <a:solidFill>
                  <a:schemeClr val="tx1"/>
                </a:solidFill>
                <a:effectLst/>
                <a:latin typeface="Söhne"/>
              </a:rPr>
              <a:t>Contribute to the advancement of sports analytics.</a:t>
            </a:r>
          </a:p>
          <a:p>
            <a:pPr algn="l">
              <a:buFont typeface="+mj-lt"/>
              <a:buAutoNum type="arabicPeriod"/>
            </a:pPr>
            <a:r>
              <a:rPr lang="en-US" b="1" i="0" dirty="0">
                <a:solidFill>
                  <a:schemeClr val="tx1"/>
                </a:solidFill>
                <a:effectLst/>
                <a:latin typeface="Söhne"/>
              </a:rPr>
              <a:t>Recruiting:</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Be able to determine better players for the team</a:t>
            </a:r>
          </a:p>
          <a:p>
            <a:pPr marL="742950" lvl="1" indent="-285750" algn="l">
              <a:buFont typeface="+mj-lt"/>
              <a:buAutoNum type="arabicPeriod"/>
            </a:pPr>
            <a:r>
              <a:rPr lang="en-US" b="0" i="0" dirty="0">
                <a:solidFill>
                  <a:schemeClr val="tx1"/>
                </a:solidFill>
                <a:effectLst/>
                <a:latin typeface="Söhne"/>
              </a:rPr>
              <a:t>Not waste resources to watch players you don’t need to</a:t>
            </a:r>
            <a:endParaRPr lang="en-US" dirty="0"/>
          </a:p>
          <a:p>
            <a:pPr marL="457200" lvl="1" indent="0">
              <a:buNone/>
            </a:pPr>
            <a:endParaRPr lang="en-US" dirty="0"/>
          </a:p>
          <a:p>
            <a:endParaRPr lang="en-US" dirty="0"/>
          </a:p>
        </p:txBody>
      </p:sp>
    </p:spTree>
    <p:extLst>
      <p:ext uri="{BB962C8B-B14F-4D97-AF65-F5344CB8AC3E}">
        <p14:creationId xmlns:p14="http://schemas.microsoft.com/office/powerpoint/2010/main" val="23336057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8E4166FA-DB49-1356-A28E-DDCDD7F96B4D}"/>
              </a:ext>
            </a:extLst>
          </p:cNvPr>
          <p:cNvSpPr>
            <a:spLocks noGrp="1"/>
          </p:cNvSpPr>
          <p:nvPr>
            <p:ph type="title"/>
          </p:nvPr>
        </p:nvSpPr>
        <p:spPr/>
        <p:txBody>
          <a:bodyPr/>
          <a:lstStyle/>
          <a:p>
            <a:pPr algn="ctr"/>
            <a:r>
              <a:rPr lang="en-US" dirty="0"/>
              <a:t>Ethical, Legal, and Societal Implications</a:t>
            </a:r>
          </a:p>
        </p:txBody>
      </p:sp>
      <p:sp>
        <p:nvSpPr>
          <p:cNvPr id="12" name="Content Placeholder 11">
            <a:extLst>
              <a:ext uri="{FF2B5EF4-FFF2-40B4-BE49-F238E27FC236}">
                <a16:creationId xmlns:a16="http://schemas.microsoft.com/office/drawing/2014/main" id="{F31647B6-5811-A4DE-6D6C-4CD5DB8B3F88}"/>
              </a:ext>
            </a:extLst>
          </p:cNvPr>
          <p:cNvSpPr>
            <a:spLocks noGrp="1"/>
          </p:cNvSpPr>
          <p:nvPr>
            <p:ph sz="half" idx="1"/>
          </p:nvPr>
        </p:nvSpPr>
        <p:spPr>
          <a:xfrm>
            <a:off x="143057" y="1357864"/>
            <a:ext cx="5590544" cy="5423936"/>
          </a:xfrm>
        </p:spPr>
        <p:txBody>
          <a:bodyPr>
            <a:normAutofit fontScale="55000" lnSpcReduction="20000"/>
          </a:bodyPr>
          <a:lstStyle/>
          <a:p>
            <a:pPr marL="0" indent="0">
              <a:buNone/>
            </a:pPr>
            <a:r>
              <a:rPr lang="en-US" b="1" dirty="0"/>
              <a:t>Societal</a:t>
            </a:r>
          </a:p>
          <a:p>
            <a:pPr algn="l">
              <a:buFont typeface="+mj-lt"/>
              <a:buAutoNum type="arabicPeriod"/>
            </a:pPr>
            <a:r>
              <a:rPr lang="en-US" b="1" i="0" dirty="0">
                <a:solidFill>
                  <a:schemeClr val="tx1"/>
                </a:solidFill>
                <a:effectLst/>
                <a:latin typeface="Söhne"/>
              </a:rPr>
              <a:t>Fan Engagement and Perception:</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How the presentation of player data may influence fan perceptions of players' skills and contributions to the game.</a:t>
            </a:r>
          </a:p>
          <a:p>
            <a:pPr marL="742950" lvl="1" indent="-285750" algn="l">
              <a:buFont typeface="+mj-lt"/>
              <a:buAutoNum type="arabicPeriod"/>
            </a:pPr>
            <a:r>
              <a:rPr lang="en-US" b="0" i="0" dirty="0">
                <a:solidFill>
                  <a:schemeClr val="tx1"/>
                </a:solidFill>
                <a:effectLst/>
                <a:latin typeface="Söhne"/>
              </a:rPr>
              <a:t>Explore the societal impact of data-driven narratives on individual players and teams.</a:t>
            </a:r>
          </a:p>
          <a:p>
            <a:pPr algn="l">
              <a:buFont typeface="+mj-lt"/>
              <a:buAutoNum type="arabicPeriod"/>
            </a:pPr>
            <a:r>
              <a:rPr lang="en-US" b="1" i="0" dirty="0">
                <a:solidFill>
                  <a:schemeClr val="tx1"/>
                </a:solidFill>
                <a:effectLst/>
                <a:latin typeface="Söhne"/>
              </a:rPr>
              <a:t>Media Influence and Storytelling:</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Analyze how media outlets utilize statistical insights to shape narratives and storylines around players and teams.</a:t>
            </a:r>
          </a:p>
          <a:p>
            <a:pPr marL="742950" lvl="1" indent="-285750" algn="l">
              <a:buFont typeface="+mj-lt"/>
              <a:buAutoNum type="arabicPeriod"/>
            </a:pPr>
            <a:r>
              <a:rPr lang="en-US" b="0" i="0" dirty="0">
                <a:solidFill>
                  <a:schemeClr val="tx1"/>
                </a:solidFill>
                <a:effectLst/>
                <a:latin typeface="Söhne"/>
              </a:rPr>
              <a:t>Consider the societal influence of data-driven storytelling on sports journalism and commentary.</a:t>
            </a:r>
          </a:p>
          <a:p>
            <a:pPr algn="l">
              <a:buFont typeface="+mj-lt"/>
              <a:buAutoNum type="arabicPeriod"/>
            </a:pPr>
            <a:r>
              <a:rPr lang="en-US" b="1" i="0" dirty="0">
                <a:solidFill>
                  <a:schemeClr val="tx1"/>
                </a:solidFill>
                <a:effectLst/>
                <a:latin typeface="Söhne"/>
              </a:rPr>
              <a:t>Youth Development and Aspirations:</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Explore how the availability of player statistics may impact the aspirations of young athletes.</a:t>
            </a:r>
          </a:p>
          <a:p>
            <a:pPr algn="l">
              <a:buFont typeface="+mj-lt"/>
              <a:buAutoNum type="arabicPeriod"/>
            </a:pPr>
            <a:r>
              <a:rPr lang="en-US" b="1" i="0" dirty="0">
                <a:solidFill>
                  <a:schemeClr val="tx1"/>
                </a:solidFill>
                <a:effectLst/>
                <a:latin typeface="Söhne"/>
              </a:rPr>
              <a:t>Sports Betting and Gambling:</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Examine how the availability of detailed player statistics may impact sports betting and gambling trends.</a:t>
            </a:r>
          </a:p>
          <a:p>
            <a:pPr marL="742950" lvl="1" indent="-285750" algn="l">
              <a:buFont typeface="+mj-lt"/>
              <a:buAutoNum type="arabicPeriod"/>
            </a:pPr>
            <a:r>
              <a:rPr lang="en-US" dirty="0">
                <a:solidFill>
                  <a:schemeClr val="tx1"/>
                </a:solidFill>
                <a:latin typeface="Söhne"/>
              </a:rPr>
              <a:t>T</a:t>
            </a:r>
            <a:r>
              <a:rPr lang="en-US" b="0" i="0" dirty="0">
                <a:solidFill>
                  <a:schemeClr val="tx1"/>
                </a:solidFill>
                <a:effectLst/>
                <a:latin typeface="Söhne"/>
              </a:rPr>
              <a:t>he societal consequences of increased sports betting</a:t>
            </a:r>
          </a:p>
          <a:p>
            <a:pPr marL="0" indent="0" algn="l">
              <a:buNone/>
            </a:pPr>
            <a:endParaRPr lang="en-US" b="0" i="0" dirty="0">
              <a:solidFill>
                <a:srgbClr val="0D0D0D"/>
              </a:solidFill>
              <a:effectLst/>
              <a:latin typeface="Söhne"/>
            </a:endParaRPr>
          </a:p>
          <a:p>
            <a:pPr marL="0" indent="0">
              <a:buNone/>
            </a:pPr>
            <a:endParaRPr lang="en-US" dirty="0"/>
          </a:p>
        </p:txBody>
      </p:sp>
      <p:sp>
        <p:nvSpPr>
          <p:cNvPr id="13" name="Content Placeholder 12">
            <a:extLst>
              <a:ext uri="{FF2B5EF4-FFF2-40B4-BE49-F238E27FC236}">
                <a16:creationId xmlns:a16="http://schemas.microsoft.com/office/drawing/2014/main" id="{961DAE81-DEFA-DD16-842A-D110F23D5F74}"/>
              </a:ext>
            </a:extLst>
          </p:cNvPr>
          <p:cNvSpPr>
            <a:spLocks noGrp="1"/>
          </p:cNvSpPr>
          <p:nvPr>
            <p:ph sz="half" idx="2"/>
          </p:nvPr>
        </p:nvSpPr>
        <p:spPr>
          <a:xfrm>
            <a:off x="5903228" y="1357864"/>
            <a:ext cx="5940429" cy="5119136"/>
          </a:xfrm>
        </p:spPr>
        <p:txBody>
          <a:bodyPr>
            <a:normAutofit fontScale="55000" lnSpcReduction="20000"/>
          </a:bodyPr>
          <a:lstStyle/>
          <a:p>
            <a:pPr marL="0" indent="0">
              <a:buNone/>
            </a:pPr>
            <a:r>
              <a:rPr lang="en-US" b="1" dirty="0"/>
              <a:t>Societal</a:t>
            </a:r>
          </a:p>
          <a:p>
            <a:pPr algn="l">
              <a:buFont typeface="+mj-lt"/>
              <a:buAutoNum type="arabicPeriod"/>
            </a:pPr>
            <a:r>
              <a:rPr lang="en-US" b="1" i="0" dirty="0">
                <a:solidFill>
                  <a:schemeClr val="tx1"/>
                </a:solidFill>
                <a:effectLst/>
                <a:latin typeface="Söhne"/>
              </a:rPr>
              <a:t>Fairness and Player Evaluation:</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Address ethical considerations related to fairness in player evaluation based on statistical metrics.</a:t>
            </a:r>
          </a:p>
          <a:p>
            <a:pPr marL="742950" lvl="1" indent="-285750" algn="l">
              <a:buFont typeface="+mj-lt"/>
              <a:buAutoNum type="arabicPeriod"/>
            </a:pPr>
            <a:r>
              <a:rPr lang="en-US" b="0" i="0" dirty="0">
                <a:solidFill>
                  <a:schemeClr val="tx1"/>
                </a:solidFill>
                <a:effectLst/>
                <a:latin typeface="Söhne"/>
              </a:rPr>
              <a:t>Discuss the potential impact of data-driven decisions on player contracts, endorsements, and opportunities.</a:t>
            </a:r>
          </a:p>
          <a:p>
            <a:pPr algn="l">
              <a:buFont typeface="+mj-lt"/>
              <a:buAutoNum type="arabicPeriod"/>
            </a:pPr>
            <a:r>
              <a:rPr lang="en-US" b="1" i="0" dirty="0">
                <a:solidFill>
                  <a:schemeClr val="tx1"/>
                </a:solidFill>
                <a:effectLst/>
                <a:latin typeface="Söhne"/>
              </a:rPr>
              <a:t>Player Privacy and Consent:</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Explore the ethical implications of using player data and the importance of obtaining informed consent.</a:t>
            </a:r>
          </a:p>
          <a:p>
            <a:pPr marL="742950" lvl="1" indent="-285750" algn="l">
              <a:buFont typeface="+mj-lt"/>
              <a:buAutoNum type="arabicPeriod"/>
            </a:pPr>
            <a:r>
              <a:rPr lang="en-US" b="0" i="0" dirty="0">
                <a:solidFill>
                  <a:schemeClr val="tx1"/>
                </a:solidFill>
                <a:effectLst/>
                <a:latin typeface="Söhne"/>
              </a:rPr>
              <a:t>Discuss measures taken to protect player privacy and ensure responsible data usage.</a:t>
            </a:r>
          </a:p>
          <a:p>
            <a:pPr algn="l">
              <a:buFont typeface="+mj-lt"/>
              <a:buAutoNum type="arabicPeriod"/>
            </a:pPr>
            <a:r>
              <a:rPr lang="en-US" b="1" i="0" dirty="0">
                <a:solidFill>
                  <a:schemeClr val="tx1"/>
                </a:solidFill>
                <a:effectLst/>
                <a:latin typeface="Söhne"/>
              </a:rPr>
              <a:t>Data Accuracy and Transparency:</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Emphasize the ethical responsibility of maintaining accurate data and transparent reporting.</a:t>
            </a:r>
          </a:p>
          <a:p>
            <a:pPr marL="742950" lvl="1" indent="-285750" algn="l">
              <a:buFont typeface="+mj-lt"/>
              <a:buAutoNum type="arabicPeriod"/>
            </a:pPr>
            <a:r>
              <a:rPr lang="en-US" b="0" i="0" dirty="0">
                <a:solidFill>
                  <a:schemeClr val="tx1"/>
                </a:solidFill>
                <a:effectLst/>
                <a:latin typeface="Söhne"/>
              </a:rPr>
              <a:t>Discuss any challenges in ensuring the integrity of the data and the steps taken to address them.</a:t>
            </a:r>
          </a:p>
          <a:p>
            <a:pPr algn="l">
              <a:buFont typeface="+mj-lt"/>
              <a:buAutoNum type="arabicPeriod"/>
            </a:pPr>
            <a:r>
              <a:rPr lang="en-US" b="1" i="0" dirty="0">
                <a:solidFill>
                  <a:schemeClr val="tx1"/>
                </a:solidFill>
                <a:effectLst/>
                <a:latin typeface="Söhne"/>
              </a:rPr>
              <a:t>Avoidance of Bias and Stereotypes:</a:t>
            </a:r>
            <a:endParaRPr lang="en-US" b="0" i="0" dirty="0">
              <a:solidFill>
                <a:schemeClr val="tx1"/>
              </a:solidFill>
              <a:effectLst/>
              <a:latin typeface="Söhne"/>
            </a:endParaRPr>
          </a:p>
          <a:p>
            <a:pPr marL="742950" lvl="1" indent="-285750" algn="l">
              <a:buFont typeface="+mj-lt"/>
              <a:buAutoNum type="arabicPeriod"/>
            </a:pPr>
            <a:r>
              <a:rPr lang="en-US" b="0" i="0" dirty="0">
                <a:solidFill>
                  <a:schemeClr val="tx1"/>
                </a:solidFill>
                <a:effectLst/>
                <a:latin typeface="Söhne"/>
              </a:rPr>
              <a:t>Address ethical concerns related to bias in statistical analysis and its potential impact on perpetuating stereotypes.</a:t>
            </a:r>
          </a:p>
          <a:p>
            <a:pPr marL="742950" lvl="1" indent="-285750" algn="l">
              <a:buFont typeface="+mj-lt"/>
              <a:buAutoNum type="arabicPeriod"/>
            </a:pPr>
            <a:r>
              <a:rPr lang="en-US" b="0" i="0" dirty="0">
                <a:solidFill>
                  <a:schemeClr val="tx1"/>
                </a:solidFill>
                <a:effectLst/>
                <a:latin typeface="Söhne"/>
              </a:rPr>
              <a:t>Discuss strategies for identifying and mitigating bias in the interpretation of player data.</a:t>
            </a:r>
          </a:p>
          <a:p>
            <a:pPr marL="0" indent="0">
              <a:buNone/>
            </a:pPr>
            <a:endParaRPr lang="en-US" dirty="0"/>
          </a:p>
        </p:txBody>
      </p:sp>
    </p:spTree>
    <p:extLst>
      <p:ext uri="{BB962C8B-B14F-4D97-AF65-F5344CB8AC3E}">
        <p14:creationId xmlns:p14="http://schemas.microsoft.com/office/powerpoint/2010/main" val="4006602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CD63A-3890-D3F0-002D-7E132DBF2202}"/>
              </a:ext>
            </a:extLst>
          </p:cNvPr>
          <p:cNvSpPr>
            <a:spLocks noGrp="1"/>
          </p:cNvSpPr>
          <p:nvPr>
            <p:ph type="title"/>
          </p:nvPr>
        </p:nvSpPr>
        <p:spPr/>
        <p:txBody>
          <a:bodyPr>
            <a:normAutofit/>
          </a:bodyPr>
          <a:lstStyle/>
          <a:p>
            <a:r>
              <a:rPr lang="en-US" sz="4400" dirty="0"/>
              <a:t>The Data</a:t>
            </a:r>
          </a:p>
        </p:txBody>
      </p:sp>
      <p:sp>
        <p:nvSpPr>
          <p:cNvPr id="3" name="Content Placeholder 2">
            <a:extLst>
              <a:ext uri="{FF2B5EF4-FFF2-40B4-BE49-F238E27FC236}">
                <a16:creationId xmlns:a16="http://schemas.microsoft.com/office/drawing/2014/main" id="{1E55D67F-F455-E813-E767-0586809D0612}"/>
              </a:ext>
            </a:extLst>
          </p:cNvPr>
          <p:cNvSpPr>
            <a:spLocks noGrp="1"/>
          </p:cNvSpPr>
          <p:nvPr>
            <p:ph idx="1"/>
          </p:nvPr>
        </p:nvSpPr>
        <p:spPr/>
        <p:txBody>
          <a:bodyPr/>
          <a:lstStyle/>
          <a:p>
            <a:pPr marL="0" indent="0">
              <a:buNone/>
            </a:pPr>
            <a:r>
              <a:rPr lang="en-US" dirty="0"/>
              <a:t>Basketball-Reference as ESPN puts it, is “The world’s best hoops history site”. The website is by far the internets most expansive and detailed repository for all things basketball. It has been tracking NBA statistics starting since the inception of the NBA in 1950, as well as WNBA. The dataset I am using was found on Kaggle titled “NBA Players stats since 1950” and it has about 25,000 observations over 53 fields. It was all scraped from basketball-reference.</a:t>
            </a:r>
          </a:p>
        </p:txBody>
      </p:sp>
    </p:spTree>
    <p:extLst>
      <p:ext uri="{BB962C8B-B14F-4D97-AF65-F5344CB8AC3E}">
        <p14:creationId xmlns:p14="http://schemas.microsoft.com/office/powerpoint/2010/main" val="585239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DE040-E76F-2A78-51F4-4457DA3E04AA}"/>
              </a:ext>
            </a:extLst>
          </p:cNvPr>
          <p:cNvSpPr>
            <a:spLocks noGrp="1"/>
          </p:cNvSpPr>
          <p:nvPr>
            <p:ph type="title"/>
          </p:nvPr>
        </p:nvSpPr>
        <p:spPr>
          <a:xfrm>
            <a:off x="720000" y="619200"/>
            <a:ext cx="10728322" cy="1093986"/>
          </a:xfrm>
        </p:spPr>
        <p:txBody>
          <a:bodyPr>
            <a:normAutofit/>
          </a:bodyPr>
          <a:lstStyle/>
          <a:p>
            <a:r>
              <a:rPr lang="en-US" sz="4000" dirty="0"/>
              <a:t>So here’s the deal…</a:t>
            </a:r>
          </a:p>
        </p:txBody>
      </p:sp>
      <p:sp>
        <p:nvSpPr>
          <p:cNvPr id="3" name="Content Placeholder 2">
            <a:extLst>
              <a:ext uri="{FF2B5EF4-FFF2-40B4-BE49-F238E27FC236}">
                <a16:creationId xmlns:a16="http://schemas.microsoft.com/office/drawing/2014/main" id="{271B6AEE-5089-928B-F3BD-EC1EDDF54489}"/>
              </a:ext>
            </a:extLst>
          </p:cNvPr>
          <p:cNvSpPr>
            <a:spLocks noGrp="1"/>
          </p:cNvSpPr>
          <p:nvPr>
            <p:ph idx="1"/>
          </p:nvPr>
        </p:nvSpPr>
        <p:spPr/>
        <p:txBody>
          <a:bodyPr/>
          <a:lstStyle/>
          <a:p>
            <a:pPr marL="0" indent="0">
              <a:buNone/>
            </a:pPr>
            <a:r>
              <a:rPr lang="en-US" dirty="0"/>
              <a:t>Probably one of the most timeless basketball arguments is whether players “back then” are better than players now. Older fans love to reflect on the glory days of Magic Johnson and Jordan whereas younger fans (such as my self) like to focus on how the game has evolved from that style of play. For this project linear regression models as well as other plots in my exploratory analysis to paint the picture better.</a:t>
            </a:r>
          </a:p>
        </p:txBody>
      </p:sp>
      <p:pic>
        <p:nvPicPr>
          <p:cNvPr id="1026" name="Picture 2" descr="Stephen A. &amp; Max get heated arguing about Kawhi's Game 7 struggles | First  Take - YouTube">
            <a:extLst>
              <a:ext uri="{FF2B5EF4-FFF2-40B4-BE49-F238E27FC236}">
                <a16:creationId xmlns:a16="http://schemas.microsoft.com/office/drawing/2014/main" id="{13845234-5DCA-DE84-8B9B-C40B0F54CF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9142" y="4067549"/>
            <a:ext cx="4517571" cy="2529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6869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404BC-7943-E5C2-2FDB-101198B9E147}"/>
              </a:ext>
            </a:extLst>
          </p:cNvPr>
          <p:cNvSpPr>
            <a:spLocks noGrp="1"/>
          </p:cNvSpPr>
          <p:nvPr>
            <p:ph type="title"/>
          </p:nvPr>
        </p:nvSpPr>
        <p:spPr/>
        <p:txBody>
          <a:bodyPr/>
          <a:lstStyle/>
          <a:p>
            <a:r>
              <a:rPr lang="en-US" dirty="0"/>
              <a:t>Retrieval</a:t>
            </a:r>
          </a:p>
        </p:txBody>
      </p:sp>
      <p:sp>
        <p:nvSpPr>
          <p:cNvPr id="3" name="Content Placeholder 2">
            <a:extLst>
              <a:ext uri="{FF2B5EF4-FFF2-40B4-BE49-F238E27FC236}">
                <a16:creationId xmlns:a16="http://schemas.microsoft.com/office/drawing/2014/main" id="{EA154C01-E600-7BDE-44D0-54833BB601CD}"/>
              </a:ext>
            </a:extLst>
          </p:cNvPr>
          <p:cNvSpPr>
            <a:spLocks noGrp="1"/>
          </p:cNvSpPr>
          <p:nvPr>
            <p:ph idx="1"/>
          </p:nvPr>
        </p:nvSpPr>
        <p:spPr/>
        <p:txBody>
          <a:bodyPr/>
          <a:lstStyle/>
          <a:p>
            <a:r>
              <a:rPr lang="en-US" dirty="0"/>
              <a:t>Retrieval was not to difficult as the data was scraped</a:t>
            </a:r>
          </a:p>
          <a:p>
            <a:r>
              <a:rPr lang="en-US" dirty="0"/>
              <a:t>Downloaded the csv files</a:t>
            </a:r>
          </a:p>
          <a:p>
            <a:r>
              <a:rPr lang="en-US" dirty="0"/>
              <a:t>Imported them through the import feature on RStudio</a:t>
            </a:r>
          </a:p>
          <a:p>
            <a:r>
              <a:rPr lang="en-US" dirty="0"/>
              <a:t>N/A values caused issues</a:t>
            </a:r>
          </a:p>
          <a:p>
            <a:endParaRPr lang="en-US" dirty="0"/>
          </a:p>
          <a:p>
            <a:pPr marL="0" indent="0">
              <a:buNone/>
            </a:pPr>
            <a:endParaRPr lang="en-US" dirty="0"/>
          </a:p>
        </p:txBody>
      </p:sp>
      <p:pic>
        <p:nvPicPr>
          <p:cNvPr id="2050" name="Picture 2" descr="import .csv into R (import data set is not accessing local drive) - Posit  Community">
            <a:extLst>
              <a:ext uri="{FF2B5EF4-FFF2-40B4-BE49-F238E27FC236}">
                <a16:creationId xmlns:a16="http://schemas.microsoft.com/office/drawing/2014/main" id="{21661D38-B074-3D96-DFAA-21CC2D8004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9143" y="4103915"/>
            <a:ext cx="4868970" cy="25948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9717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BB94B-540D-41BD-D0A6-C7624CA5A6AE}"/>
              </a:ext>
            </a:extLst>
          </p:cNvPr>
          <p:cNvSpPr>
            <a:spLocks noGrp="1"/>
          </p:cNvSpPr>
          <p:nvPr>
            <p:ph type="title"/>
          </p:nvPr>
        </p:nvSpPr>
        <p:spPr>
          <a:xfrm>
            <a:off x="720000" y="619200"/>
            <a:ext cx="10728322" cy="795263"/>
          </a:xfrm>
        </p:spPr>
        <p:txBody>
          <a:bodyPr/>
          <a:lstStyle/>
          <a:p>
            <a:r>
              <a:rPr lang="en-US" dirty="0"/>
              <a:t>Regression Models for 2 Pointers</a:t>
            </a:r>
          </a:p>
        </p:txBody>
      </p:sp>
      <p:pic>
        <p:nvPicPr>
          <p:cNvPr id="5" name="Content Placeholder 4">
            <a:extLst>
              <a:ext uri="{FF2B5EF4-FFF2-40B4-BE49-F238E27FC236}">
                <a16:creationId xmlns:a16="http://schemas.microsoft.com/office/drawing/2014/main" id="{0D83E0C3-46E5-38C4-A044-C4EE0DC65A86}"/>
              </a:ext>
            </a:extLst>
          </p:cNvPr>
          <p:cNvPicPr>
            <a:picLocks noGrp="1" noChangeAspect="1"/>
          </p:cNvPicPr>
          <p:nvPr>
            <p:ph idx="1"/>
          </p:nvPr>
        </p:nvPicPr>
        <p:blipFill>
          <a:blip r:embed="rId2"/>
          <a:stretch>
            <a:fillRect/>
          </a:stretch>
        </p:blipFill>
        <p:spPr>
          <a:xfrm>
            <a:off x="5929313" y="1107147"/>
            <a:ext cx="4405344" cy="5701036"/>
          </a:xfrm>
          <a:solidFill>
            <a:schemeClr val="tx1"/>
          </a:solidFill>
        </p:spPr>
      </p:pic>
      <p:pic>
        <p:nvPicPr>
          <p:cNvPr id="7" name="Picture 6">
            <a:extLst>
              <a:ext uri="{FF2B5EF4-FFF2-40B4-BE49-F238E27FC236}">
                <a16:creationId xmlns:a16="http://schemas.microsoft.com/office/drawing/2014/main" id="{85A2DC98-7E21-1DA7-A891-1D14877E7A72}"/>
              </a:ext>
            </a:extLst>
          </p:cNvPr>
          <p:cNvPicPr>
            <a:picLocks noChangeAspect="1"/>
          </p:cNvPicPr>
          <p:nvPr/>
        </p:nvPicPr>
        <p:blipFill>
          <a:blip r:embed="rId3"/>
          <a:stretch>
            <a:fillRect/>
          </a:stretch>
        </p:blipFill>
        <p:spPr>
          <a:xfrm>
            <a:off x="605700" y="1107147"/>
            <a:ext cx="4680675" cy="5579405"/>
          </a:xfrm>
          <a:prstGeom prst="rect">
            <a:avLst/>
          </a:prstGeom>
          <a:solidFill>
            <a:schemeClr val="tx1"/>
          </a:solidFill>
        </p:spPr>
      </p:pic>
    </p:spTree>
    <p:extLst>
      <p:ext uri="{BB962C8B-B14F-4D97-AF65-F5344CB8AC3E}">
        <p14:creationId xmlns:p14="http://schemas.microsoft.com/office/powerpoint/2010/main" val="88554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D8640-B2E8-5173-7B0E-EAC4184A4BA8}"/>
              </a:ext>
            </a:extLst>
          </p:cNvPr>
          <p:cNvSpPr>
            <a:spLocks noGrp="1"/>
          </p:cNvSpPr>
          <p:nvPr>
            <p:ph type="title"/>
          </p:nvPr>
        </p:nvSpPr>
        <p:spPr>
          <a:xfrm>
            <a:off x="731839" y="250953"/>
            <a:ext cx="10728322" cy="1477328"/>
          </a:xfrm>
        </p:spPr>
        <p:txBody>
          <a:bodyPr/>
          <a:lstStyle/>
          <a:p>
            <a:r>
              <a:rPr lang="en-US" dirty="0"/>
              <a:t>Regression Models for 3 pointers</a:t>
            </a:r>
          </a:p>
        </p:txBody>
      </p:sp>
      <p:pic>
        <p:nvPicPr>
          <p:cNvPr id="5" name="Content Placeholder 4">
            <a:extLst>
              <a:ext uri="{FF2B5EF4-FFF2-40B4-BE49-F238E27FC236}">
                <a16:creationId xmlns:a16="http://schemas.microsoft.com/office/drawing/2014/main" id="{7499D1B0-8850-A3E0-C154-9A4AF34DDADD}"/>
              </a:ext>
            </a:extLst>
          </p:cNvPr>
          <p:cNvPicPr>
            <a:picLocks noGrp="1" noChangeAspect="1"/>
          </p:cNvPicPr>
          <p:nvPr>
            <p:ph idx="1"/>
          </p:nvPr>
        </p:nvPicPr>
        <p:blipFill>
          <a:blip r:embed="rId2"/>
          <a:stretch>
            <a:fillRect/>
          </a:stretch>
        </p:blipFill>
        <p:spPr>
          <a:xfrm>
            <a:off x="551692" y="738664"/>
            <a:ext cx="4534658" cy="5868383"/>
          </a:xfrm>
          <a:solidFill>
            <a:schemeClr val="tx1"/>
          </a:solidFill>
        </p:spPr>
      </p:pic>
      <p:pic>
        <p:nvPicPr>
          <p:cNvPr id="7" name="Picture 6">
            <a:extLst>
              <a:ext uri="{FF2B5EF4-FFF2-40B4-BE49-F238E27FC236}">
                <a16:creationId xmlns:a16="http://schemas.microsoft.com/office/drawing/2014/main" id="{CD2F23D1-4E94-DDDD-3D83-E35D15338E62}"/>
              </a:ext>
            </a:extLst>
          </p:cNvPr>
          <p:cNvPicPr>
            <a:picLocks noChangeAspect="1"/>
          </p:cNvPicPr>
          <p:nvPr/>
        </p:nvPicPr>
        <p:blipFill>
          <a:blip r:embed="rId3"/>
          <a:stretch>
            <a:fillRect/>
          </a:stretch>
        </p:blipFill>
        <p:spPr>
          <a:xfrm>
            <a:off x="6005926" y="738666"/>
            <a:ext cx="4534658" cy="5868381"/>
          </a:xfrm>
          <a:prstGeom prst="rect">
            <a:avLst/>
          </a:prstGeom>
          <a:solidFill>
            <a:schemeClr val="tx1"/>
          </a:solidFill>
        </p:spPr>
      </p:pic>
    </p:spTree>
    <p:extLst>
      <p:ext uri="{BB962C8B-B14F-4D97-AF65-F5344CB8AC3E}">
        <p14:creationId xmlns:p14="http://schemas.microsoft.com/office/powerpoint/2010/main" val="25791417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96F16-99F9-C2DD-1159-FC6CC0334DC1}"/>
              </a:ext>
            </a:extLst>
          </p:cNvPr>
          <p:cNvSpPr>
            <a:spLocks noGrp="1"/>
          </p:cNvSpPr>
          <p:nvPr>
            <p:ph type="title"/>
          </p:nvPr>
        </p:nvSpPr>
        <p:spPr>
          <a:xfrm>
            <a:off x="720000" y="619200"/>
            <a:ext cx="10728322" cy="1002771"/>
          </a:xfrm>
        </p:spPr>
        <p:txBody>
          <a:bodyPr/>
          <a:lstStyle/>
          <a:p>
            <a:r>
              <a:rPr lang="en-US" dirty="0"/>
              <a:t>Exploratory Analysis for more specific trends</a:t>
            </a:r>
          </a:p>
        </p:txBody>
      </p:sp>
      <p:pic>
        <p:nvPicPr>
          <p:cNvPr id="5" name="Content Placeholder 4">
            <a:extLst>
              <a:ext uri="{FF2B5EF4-FFF2-40B4-BE49-F238E27FC236}">
                <a16:creationId xmlns:a16="http://schemas.microsoft.com/office/drawing/2014/main" id="{4360E469-6CD7-866B-D936-7A16DD32347E}"/>
              </a:ext>
            </a:extLst>
          </p:cNvPr>
          <p:cNvPicPr>
            <a:picLocks noGrp="1" noChangeAspect="1"/>
          </p:cNvPicPr>
          <p:nvPr>
            <p:ph idx="1"/>
          </p:nvPr>
        </p:nvPicPr>
        <p:blipFill>
          <a:blip r:embed="rId2">
            <a:alphaModFix/>
          </a:blip>
          <a:stretch>
            <a:fillRect/>
          </a:stretch>
        </p:blipFill>
        <p:spPr>
          <a:xfrm>
            <a:off x="3205086" y="1208061"/>
            <a:ext cx="4578200" cy="5433302"/>
          </a:xfrm>
          <a:solidFill>
            <a:schemeClr val="tx2"/>
          </a:solidFill>
        </p:spPr>
      </p:pic>
    </p:spTree>
    <p:extLst>
      <p:ext uri="{BB962C8B-B14F-4D97-AF65-F5344CB8AC3E}">
        <p14:creationId xmlns:p14="http://schemas.microsoft.com/office/powerpoint/2010/main" val="2196063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7BA0B-87C7-7004-BDE8-1715E104E329}"/>
              </a:ext>
            </a:extLst>
          </p:cNvPr>
          <p:cNvSpPr>
            <a:spLocks noGrp="1"/>
          </p:cNvSpPr>
          <p:nvPr>
            <p:ph type="title"/>
          </p:nvPr>
        </p:nvSpPr>
        <p:spPr/>
        <p:txBody>
          <a:bodyPr/>
          <a:lstStyle/>
          <a:p>
            <a:pPr algn="ctr"/>
            <a:r>
              <a:rPr lang="en-US" dirty="0"/>
              <a:t>Top Player Comparison</a:t>
            </a:r>
          </a:p>
        </p:txBody>
      </p:sp>
      <p:pic>
        <p:nvPicPr>
          <p:cNvPr id="5" name="Content Placeholder 4">
            <a:extLst>
              <a:ext uri="{FF2B5EF4-FFF2-40B4-BE49-F238E27FC236}">
                <a16:creationId xmlns:a16="http://schemas.microsoft.com/office/drawing/2014/main" id="{30B7E377-F52E-1A60-6080-02B2535C02E9}"/>
              </a:ext>
            </a:extLst>
          </p:cNvPr>
          <p:cNvPicPr>
            <a:picLocks noGrp="1" noChangeAspect="1"/>
          </p:cNvPicPr>
          <p:nvPr>
            <p:ph idx="1"/>
          </p:nvPr>
        </p:nvPicPr>
        <p:blipFill>
          <a:blip r:embed="rId2"/>
          <a:stretch>
            <a:fillRect/>
          </a:stretch>
        </p:blipFill>
        <p:spPr>
          <a:xfrm>
            <a:off x="3901772" y="1128759"/>
            <a:ext cx="4208086" cy="5445760"/>
          </a:xfrm>
        </p:spPr>
      </p:pic>
    </p:spTree>
    <p:extLst>
      <p:ext uri="{BB962C8B-B14F-4D97-AF65-F5344CB8AC3E}">
        <p14:creationId xmlns:p14="http://schemas.microsoft.com/office/powerpoint/2010/main" val="3450547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51BF4-DCA8-8A50-AFE8-14057A1047FE}"/>
              </a:ext>
            </a:extLst>
          </p:cNvPr>
          <p:cNvSpPr>
            <a:spLocks noGrp="1"/>
          </p:cNvSpPr>
          <p:nvPr>
            <p:ph type="title"/>
          </p:nvPr>
        </p:nvSpPr>
        <p:spPr/>
        <p:txBody>
          <a:bodyPr/>
          <a:lstStyle/>
          <a:p>
            <a:pPr algn="ctr"/>
            <a:r>
              <a:rPr lang="en-US" dirty="0"/>
              <a:t>Does age play a factor?</a:t>
            </a:r>
          </a:p>
        </p:txBody>
      </p:sp>
      <p:pic>
        <p:nvPicPr>
          <p:cNvPr id="5" name="Content Placeholder 4">
            <a:extLst>
              <a:ext uri="{FF2B5EF4-FFF2-40B4-BE49-F238E27FC236}">
                <a16:creationId xmlns:a16="http://schemas.microsoft.com/office/drawing/2014/main" id="{706F99C7-FA88-A815-F98B-ED3C74AC5D8A}"/>
              </a:ext>
            </a:extLst>
          </p:cNvPr>
          <p:cNvPicPr>
            <a:picLocks noGrp="1" noChangeAspect="1"/>
          </p:cNvPicPr>
          <p:nvPr>
            <p:ph idx="1"/>
          </p:nvPr>
        </p:nvPicPr>
        <p:blipFill>
          <a:blip r:embed="rId2"/>
          <a:stretch>
            <a:fillRect/>
          </a:stretch>
        </p:blipFill>
        <p:spPr>
          <a:xfrm>
            <a:off x="3658990" y="1402066"/>
            <a:ext cx="4712125" cy="5130268"/>
          </a:xfrm>
          <a:solidFill>
            <a:schemeClr val="tx1"/>
          </a:solidFill>
        </p:spPr>
      </p:pic>
    </p:spTree>
    <p:extLst>
      <p:ext uri="{BB962C8B-B14F-4D97-AF65-F5344CB8AC3E}">
        <p14:creationId xmlns:p14="http://schemas.microsoft.com/office/powerpoint/2010/main" val="3310621987"/>
      </p:ext>
    </p:extLst>
  </p:cSld>
  <p:clrMapOvr>
    <a:masterClrMapping/>
  </p:clrMapOvr>
</p:sld>
</file>

<file path=ppt/theme/theme1.xml><?xml version="1.0" encoding="utf-8"?>
<a:theme xmlns:a="http://schemas.openxmlformats.org/drawingml/2006/main" name="BlobVTI">
  <a:themeElements>
    <a:clrScheme name="AnalogousFromDarkSeedLeftStep">
      <a:dk1>
        <a:srgbClr val="000000"/>
      </a:dk1>
      <a:lt1>
        <a:srgbClr val="FFFFFF"/>
      </a:lt1>
      <a:dk2>
        <a:srgbClr val="301B28"/>
      </a:dk2>
      <a:lt2>
        <a:srgbClr val="F0F3F3"/>
      </a:lt2>
      <a:accent1>
        <a:srgbClr val="C34D66"/>
      </a:accent1>
      <a:accent2>
        <a:srgbClr val="B13B86"/>
      </a:accent2>
      <a:accent3>
        <a:srgbClr val="BE4DC3"/>
      </a:accent3>
      <a:accent4>
        <a:srgbClr val="7A3BB1"/>
      </a:accent4>
      <a:accent5>
        <a:srgbClr val="5B4DC3"/>
      </a:accent5>
      <a:accent6>
        <a:srgbClr val="3B5EB1"/>
      </a:accent6>
      <a:hlink>
        <a:srgbClr val="7757C7"/>
      </a:hlink>
      <a:folHlink>
        <a:srgbClr val="7F7F7F"/>
      </a:folHlink>
    </a:clrScheme>
    <a:fontScheme name="Blob">
      <a:majorFont>
        <a:latin typeface="Rockwell Nova Light"/>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TotalTime>
  <Words>586</Words>
  <Application>Microsoft Macintosh PowerPoint</Application>
  <PresentationFormat>Widescreen</PresentationFormat>
  <Paragraphs>55</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Avenir Next LT Pro</vt:lpstr>
      <vt:lpstr>Calibri</vt:lpstr>
      <vt:lpstr>Rockwell Nova Light</vt:lpstr>
      <vt:lpstr>Söhne</vt:lpstr>
      <vt:lpstr>The Hand Extrablack</vt:lpstr>
      <vt:lpstr>BlobVTI</vt:lpstr>
      <vt:lpstr>Are NBA players getting worse?</vt:lpstr>
      <vt:lpstr>The Data</vt:lpstr>
      <vt:lpstr>So here’s the deal…</vt:lpstr>
      <vt:lpstr>Retrieval</vt:lpstr>
      <vt:lpstr>Regression Models for 2 Pointers</vt:lpstr>
      <vt:lpstr>Regression Models for 3 pointers</vt:lpstr>
      <vt:lpstr>Exploratory Analysis for more specific trends</vt:lpstr>
      <vt:lpstr>Top Player Comparison</vt:lpstr>
      <vt:lpstr>Does age play a factor?</vt:lpstr>
      <vt:lpstr>Implications for stakeholders</vt:lpstr>
      <vt:lpstr>Ethical, Legal, and Societal Implications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 NBA players getting worse?</dc:title>
  <dc:creator>Choudhri, Jacob</dc:creator>
  <cp:lastModifiedBy>Choudhri, Jacob</cp:lastModifiedBy>
  <cp:revision>1</cp:revision>
  <dcterms:created xsi:type="dcterms:W3CDTF">2024-02-23T17:00:19Z</dcterms:created>
  <dcterms:modified xsi:type="dcterms:W3CDTF">2024-02-23T19:37:01Z</dcterms:modified>
</cp:coreProperties>
</file>

<file path=docProps/thumbnail.jpeg>
</file>